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5" r:id="rId2"/>
    <p:sldMasterId id="2147483759" r:id="rId3"/>
    <p:sldMasterId id="2147483783" r:id="rId4"/>
  </p:sldMasterIdLst>
  <p:notesMasterIdLst>
    <p:notesMasterId r:id="rId18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ra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57" autoAdjust="0"/>
    <p:restoredTop sz="95703" autoAdjust="0"/>
  </p:normalViewPr>
  <p:slideViewPr>
    <p:cSldViewPr>
      <p:cViewPr>
        <p:scale>
          <a:sx n="100" d="100"/>
          <a:sy n="100" d="100"/>
        </p:scale>
        <p:origin x="336" y="43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9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CA9EB-D238-4E0A-8056-549C5B107514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496C8-4F13-4E90-AC27-E892A1397BD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96C8-4F13-4E90-AC27-E892A1397BD1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strips dir="rd"/>
    <p:sndAc>
      <p:stSnd>
        <p:snd r:embed="rId1" name="Crisp_Ocean_Waves-Mike_Koenig-148604637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slow">
    <p:strips dir="rd"/>
    <p:sndAc>
      <p:stSnd>
        <p:snd r:embed="rId14" name="Crisp_Ocean_Waves-Mike_Koenig-1486046376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2A7F1-31A1-4EBF-97D2-9D8F758936C2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18994-1BE4-40CD-B0F2-B237EB49A074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ransition spd="slow">
    <p:strips dir="rd"/>
    <p:sndAc>
      <p:stSnd>
        <p:snd r:embed="rId15" name="Crisp_Ocean_Waves-Mike_Koenig-1486046376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40391-512E-45CB-8EB9-0E1E643550EC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8D0E5-680F-4F59-88D1-F0FFDCA576B8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spd="slow">
    <p:strips dir="rd"/>
    <p:sndAc>
      <p:stSnd>
        <p:snd r:embed="rId13" name="Crisp_Ocean_Waves-Mike_Koenig-1486046376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2666-76C3-4F95-A606-B1EB5D512677}" type="datetimeFigureOut">
              <a:rPr lang="sr-Latn-CS" smtClean="0"/>
              <a:pPr/>
              <a:t>27.10.2015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13D4-41C3-46FD-8C6B-72A99BEA29EE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spd="slow">
    <p:strips dir="rd"/>
    <p:sndAc>
      <p:stSnd>
        <p:snd r:embed="rId13" name="Crisp_Ocean_Waves-Mike_Koenig-1486046376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1571612"/>
            <a:ext cx="8229600" cy="1470025"/>
          </a:xfrm>
        </p:spPr>
        <p:txBody>
          <a:bodyPr>
            <a:normAutofit/>
          </a:bodyPr>
          <a:lstStyle/>
          <a:p>
            <a:r>
              <a:rPr lang="hr-HR" sz="7200" dirty="0" smtClean="0">
                <a:solidFill>
                  <a:schemeClr val="tx2"/>
                </a:solidFill>
              </a:rPr>
              <a:t>VODICE</a:t>
            </a:r>
            <a:endParaRPr lang="hr-HR" sz="72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Stadt</a:t>
            </a:r>
            <a:r>
              <a:rPr lang="hr-HR" sz="4000" dirty="0" smtClean="0">
                <a:solidFill>
                  <a:schemeClr val="bg1">
                    <a:lumMod val="50000"/>
                  </a:schemeClr>
                </a:solidFill>
              </a:rPr>
              <a:t> des Tourismus</a:t>
            </a:r>
            <a:endParaRPr lang="de-DE" sz="4000" dirty="0">
              <a:solidFill>
                <a:schemeClr val="bg1">
                  <a:lumMod val="50000"/>
                </a:schemeClr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Sommeraktivitäten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Bootsfahrt 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accent5">
                    <a:lumMod val="50000"/>
                  </a:schemeClr>
                </a:solidFill>
              </a:rPr>
              <a:t>schwimmen</a:t>
            </a:r>
            <a:endParaRPr lang="hr-H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482" name="Picture 2" descr="C:\Users\Mira\Desktop\slike za njemački\br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28934"/>
            <a:ext cx="4357718" cy="3071834"/>
          </a:xfrm>
          <a:prstGeom prst="rect">
            <a:avLst/>
          </a:prstGeom>
          <a:noFill/>
        </p:spPr>
      </p:pic>
      <p:pic>
        <p:nvPicPr>
          <p:cNvPr id="20483" name="Picture 3" descr="C:\Users\Mira\Desktop\slike za njemački\plivanj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14752"/>
            <a:ext cx="3309941" cy="22093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mtClean="0"/>
              <a:t>S</a:t>
            </a:r>
            <a:r>
              <a:rPr lang="de-DE" dirty="0" err="1" smtClean="0"/>
              <a:t>chwimmen</a:t>
            </a:r>
            <a:endParaRPr lang="hr-HR" strike="sngStrik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>
    <p:strips dir="rd"/>
    <p:sndAc>
      <p:stSnd>
        <p:snd r:embed="rId3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Wassersportarten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1500174"/>
            <a:ext cx="8229600" cy="4525963"/>
          </a:xfrm>
        </p:spPr>
        <p:txBody>
          <a:bodyPr/>
          <a:lstStyle/>
          <a:p>
            <a:r>
              <a:rPr lang="de-DE" dirty="0" smtClean="0"/>
              <a:t>Segeln, Surfen, Kajakfahren, Schwimmen, Wasserball, Tauchen ... das sind alle</a:t>
            </a:r>
            <a:r>
              <a:rPr lang="hr-HR" dirty="0" smtClean="0"/>
              <a:t>s</a:t>
            </a:r>
            <a:r>
              <a:rPr lang="de-DE" dirty="0" smtClean="0"/>
              <a:t> Wassersportarten.</a:t>
            </a:r>
            <a:endParaRPr lang="hr-HR" dirty="0"/>
          </a:p>
        </p:txBody>
      </p:sp>
      <p:pic>
        <p:nvPicPr>
          <p:cNvPr id="1027" name="Picture 3" descr="C:\Users\Mira\Desktop\slike za njemački\Štrumf ronio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501008"/>
            <a:ext cx="3000396" cy="2261186"/>
          </a:xfrm>
          <a:prstGeom prst="rect">
            <a:avLst/>
          </a:prstGeom>
          <a:noFill/>
        </p:spPr>
      </p:pic>
      <p:pic>
        <p:nvPicPr>
          <p:cNvPr id="1028" name="Picture 4" descr="C:\Users\Mira\Desktop\slike za njemački\vaterp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492896"/>
            <a:ext cx="3214710" cy="1714512"/>
          </a:xfrm>
          <a:prstGeom prst="rect">
            <a:avLst/>
          </a:prstGeom>
          <a:noFill/>
        </p:spPr>
      </p:pic>
      <p:pic>
        <p:nvPicPr>
          <p:cNvPr id="1029" name="Picture 5" descr="C:\Users\Mira\Desktop\slike za njemački\surf na das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12160" y="4293096"/>
            <a:ext cx="1928826" cy="1785950"/>
          </a:xfrm>
          <a:prstGeom prst="rect">
            <a:avLst/>
          </a:prstGeom>
          <a:noFill/>
        </p:spPr>
      </p:pic>
      <p:pic>
        <p:nvPicPr>
          <p:cNvPr id="1030" name="Picture 6" descr="C:\Users\Mira\Desktop\slike za njemački\kaja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286124"/>
            <a:ext cx="3335839" cy="272932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Frohe Fe</a:t>
            </a:r>
            <a:r>
              <a:rPr lang="hr-HR" dirty="0" smtClean="0"/>
              <a:t>rien</a:t>
            </a:r>
            <a:br>
              <a:rPr lang="hr-HR" dirty="0" smtClean="0"/>
            </a:br>
            <a:r>
              <a:rPr lang="hr-HR" dirty="0" smtClean="0">
                <a:sym typeface="Wingdings" pitchFamily="2" charset="2"/>
              </a:rPr>
              <a:t>   </a:t>
            </a:r>
            <a:endParaRPr lang="hr-HR" dirty="0"/>
          </a:p>
        </p:txBody>
      </p:sp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-0.04213 C 0.08177 -0.04213 0.17621 -0.16458 0.17621 -0.31505 C 0.17621 -0.16458 0.27066 -0.04468 0.38906 -0.04468 C 0.27066 -0.04468 0.17795 0.08009 0.17795 0.23102 C 0.17795 0.08009 0.08177 -0.04213 -0.03611 -0.04213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Vodice </a:t>
            </a:r>
            <a:r>
              <a:rPr lang="de-DE" dirty="0"/>
              <a:t>ohne Tourismus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 smtClean="0"/>
              <a:t>Vor</a:t>
            </a:r>
            <a:r>
              <a:rPr lang="hr-HR" dirty="0" smtClean="0"/>
              <a:t> </a:t>
            </a:r>
            <a:r>
              <a:rPr lang="de-DE" dirty="0" smtClean="0"/>
              <a:t>19</a:t>
            </a:r>
            <a:r>
              <a:rPr lang="hr-HR" dirty="0" smtClean="0"/>
              <a:t>6</a:t>
            </a:r>
            <a:r>
              <a:rPr lang="de-DE" dirty="0" smtClean="0"/>
              <a:t>0 </a:t>
            </a:r>
            <a:r>
              <a:rPr lang="hr-HR" dirty="0" smtClean="0"/>
              <a:t>gab es in </a:t>
            </a:r>
            <a:r>
              <a:rPr lang="de-DE" dirty="0" smtClean="0"/>
              <a:t>Vodice </a:t>
            </a:r>
            <a:r>
              <a:rPr lang="de-DE" dirty="0"/>
              <a:t>keine Touristen. Es war ein Bauerndorf.</a:t>
            </a:r>
            <a:endParaRPr lang="hr-HR" dirty="0"/>
          </a:p>
        </p:txBody>
      </p:sp>
      <p:sp>
        <p:nvSpPr>
          <p:cNvPr id="1027" name="AutoShape 3" descr="https://sites.google.com/site/jozobster/Odvajanjepsenice-large.jpg"/>
          <p:cNvSpPr>
            <a:spLocks noChangeAspect="1" noChangeArrowheads="1"/>
          </p:cNvSpPr>
          <p:nvPr/>
        </p:nvSpPr>
        <p:spPr bwMode="auto">
          <a:xfrm>
            <a:off x="123825" y="-1282700"/>
            <a:ext cx="4000500" cy="2562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029" name="AutoShape 5" descr="https://sites.google.com/site/jozobster/Odvajanjepsenice-large.jpg"/>
          <p:cNvSpPr>
            <a:spLocks noChangeAspect="1" noChangeArrowheads="1"/>
          </p:cNvSpPr>
          <p:nvPr/>
        </p:nvSpPr>
        <p:spPr bwMode="auto">
          <a:xfrm>
            <a:off x="123825" y="-1282700"/>
            <a:ext cx="4000500" cy="2562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30" name="Picture 6" descr="C:\Users\Mira\Desktop\slike za njemački\poljoprivred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571744"/>
            <a:ext cx="6215106" cy="39806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Vodice </a:t>
            </a:r>
            <a:r>
              <a:rPr lang="de-DE" dirty="0"/>
              <a:t>heute</a:t>
            </a:r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Heute </a:t>
            </a:r>
            <a:r>
              <a:rPr lang="hr-HR" dirty="0" smtClean="0"/>
              <a:t>ist </a:t>
            </a:r>
            <a:r>
              <a:rPr lang="de-DE" dirty="0" smtClean="0"/>
              <a:t>Vodice</a:t>
            </a:r>
            <a:r>
              <a:rPr lang="hr-HR" dirty="0" smtClean="0"/>
              <a:t>,</a:t>
            </a:r>
            <a:r>
              <a:rPr lang="de-DE" dirty="0" smtClean="0"/>
              <a:t> leider</a:t>
            </a:r>
            <a:r>
              <a:rPr lang="hr-HR" dirty="0" smtClean="0"/>
              <a:t>,</a:t>
            </a:r>
            <a:r>
              <a:rPr lang="de-DE" dirty="0" smtClean="0"/>
              <a:t> </a:t>
            </a:r>
            <a:r>
              <a:rPr lang="hr-HR" dirty="0" err="1" smtClean="0"/>
              <a:t>eine</a:t>
            </a:r>
            <a:r>
              <a:rPr lang="hr-HR" dirty="0" smtClean="0"/>
              <a:t> </a:t>
            </a:r>
            <a:r>
              <a:rPr lang="hr-HR" dirty="0" err="1" smtClean="0"/>
              <a:t>Stadt</a:t>
            </a:r>
            <a:r>
              <a:rPr lang="de-DE" dirty="0" smtClean="0"/>
              <a:t> für </a:t>
            </a:r>
            <a:r>
              <a:rPr lang="de-DE" dirty="0" smtClean="0"/>
              <a:t>junge </a:t>
            </a:r>
            <a:r>
              <a:rPr lang="de-DE" dirty="0"/>
              <a:t>Menschen </a:t>
            </a:r>
            <a:r>
              <a:rPr lang="de-DE" dirty="0" smtClean="0"/>
              <a:t>mit</a:t>
            </a:r>
            <a:r>
              <a:rPr lang="hr-HR" dirty="0" smtClean="0"/>
              <a:t> </a:t>
            </a:r>
            <a:r>
              <a:rPr lang="de-DE" dirty="0" smtClean="0"/>
              <a:t>viel</a:t>
            </a:r>
            <a:r>
              <a:rPr lang="hr-HR" dirty="0" err="1" smtClean="0"/>
              <a:t>en</a:t>
            </a:r>
            <a:r>
              <a:rPr lang="de-DE" dirty="0" smtClean="0"/>
              <a:t> </a:t>
            </a:r>
            <a:r>
              <a:rPr lang="hr-HR" dirty="0" smtClean="0"/>
              <a:t>B</a:t>
            </a:r>
            <a:r>
              <a:rPr lang="de-DE" dirty="0" smtClean="0"/>
              <a:t>etr</a:t>
            </a:r>
            <a:r>
              <a:rPr lang="hr-HR" dirty="0" smtClean="0"/>
              <a:t>u</a:t>
            </a:r>
            <a:r>
              <a:rPr lang="de-DE" dirty="0" smtClean="0"/>
              <a:t>nken</a:t>
            </a:r>
            <a:r>
              <a:rPr lang="hr-HR" dirty="0" smtClean="0"/>
              <a:t>en</a:t>
            </a:r>
            <a:r>
              <a:rPr lang="de-DE" dirty="0" smtClean="0"/>
              <a:t> </a:t>
            </a:r>
            <a:r>
              <a:rPr lang="de-DE" dirty="0"/>
              <a:t>und </a:t>
            </a:r>
            <a:r>
              <a:rPr lang="de-DE" dirty="0" smtClean="0"/>
              <a:t>laute</a:t>
            </a:r>
            <a:r>
              <a:rPr lang="hr-HR" dirty="0" smtClean="0"/>
              <a:t>r</a:t>
            </a:r>
            <a:r>
              <a:rPr lang="de-DE" dirty="0" smtClean="0"/>
              <a:t> </a:t>
            </a:r>
            <a:r>
              <a:rPr lang="de-DE" dirty="0"/>
              <a:t>Musik </a:t>
            </a:r>
            <a:r>
              <a:rPr lang="hr-HR" dirty="0" smtClean="0"/>
              <a:t>bis </a:t>
            </a:r>
            <a:r>
              <a:rPr lang="de-DE" dirty="0" smtClean="0"/>
              <a:t>fünf </a:t>
            </a:r>
            <a:r>
              <a:rPr lang="de-DE" dirty="0"/>
              <a:t>Uhr in der Früh.</a:t>
            </a:r>
            <a:endParaRPr lang="hr-HR" dirty="0"/>
          </a:p>
        </p:txBody>
      </p:sp>
      <p:pic>
        <p:nvPicPr>
          <p:cNvPr id="16391" name="Picture 7" descr="C:\Users\Mira\Desktop\slike za njemački\disco klu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071810"/>
            <a:ext cx="6072230" cy="34839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</a:t>
            </a:r>
            <a:r>
              <a:rPr lang="hr-HR" dirty="0" smtClean="0"/>
              <a:t>otel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Hotels in Vodice:Olimpia,Imperial,Punta,Nikola</a:t>
            </a:r>
          </a:p>
        </p:txBody>
      </p:sp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Olimpia</a:t>
            </a:r>
            <a:endParaRPr lang="hr-HR" dirty="0"/>
          </a:p>
        </p:txBody>
      </p:sp>
      <p:pic>
        <p:nvPicPr>
          <p:cNvPr id="4" name="Content Placeholder 3" descr="hotel olimpi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3062" y="1815306"/>
            <a:ext cx="5857875" cy="4095750"/>
          </a:xfrm>
        </p:spPr>
      </p:pic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Imperial</a:t>
            </a:r>
            <a:endParaRPr lang="hr-HR" dirty="0"/>
          </a:p>
        </p:txBody>
      </p:sp>
      <p:pic>
        <p:nvPicPr>
          <p:cNvPr id="4" name="Content Placeholder 3" descr="hotel imperi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</a:t>
            </a:r>
            <a:r>
              <a:rPr lang="hr-HR" dirty="0" smtClean="0"/>
              <a:t>unta</a:t>
            </a:r>
            <a:endParaRPr lang="hr-HR" dirty="0"/>
          </a:p>
        </p:txBody>
      </p:sp>
      <p:pic>
        <p:nvPicPr>
          <p:cNvPr id="4" name="Content Placeholder 3" descr="hotel punt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3042" y="1428736"/>
            <a:ext cx="5929354" cy="4447016"/>
          </a:xfrm>
        </p:spPr>
      </p:pic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Nikola</a:t>
            </a:r>
            <a:endParaRPr lang="hr-HR" dirty="0"/>
          </a:p>
        </p:txBody>
      </p:sp>
      <p:pic>
        <p:nvPicPr>
          <p:cNvPr id="4" name="Content Placeholder 3" descr="hotel nikol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5852" y="1500174"/>
            <a:ext cx="6524057" cy="4886745"/>
          </a:xfrm>
        </p:spPr>
      </p:pic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See spielen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Big Game Fishing ist </a:t>
            </a:r>
            <a:r>
              <a:rPr lang="de-DE" dirty="0" smtClean="0"/>
              <a:t>bekannt</a:t>
            </a:r>
            <a:r>
              <a:rPr lang="hr-HR" dirty="0" smtClean="0"/>
              <a:t>. </a:t>
            </a:r>
            <a:r>
              <a:rPr lang="hr-HR" dirty="0" err="1" smtClean="0"/>
              <a:t>Das</a:t>
            </a:r>
            <a:r>
              <a:rPr lang="hr-HR" dirty="0" smtClean="0"/>
              <a:t> </a:t>
            </a:r>
            <a:r>
              <a:rPr lang="hr-HR" dirty="0" err="1" smtClean="0"/>
              <a:t>ist</a:t>
            </a:r>
            <a:r>
              <a:rPr lang="hr-HR" dirty="0" smtClean="0"/>
              <a:t> </a:t>
            </a:r>
            <a:r>
              <a:rPr lang="hr-HR" dirty="0" err="1" smtClean="0"/>
              <a:t>ein</a:t>
            </a:r>
            <a:r>
              <a:rPr lang="hr-HR" dirty="0" smtClean="0"/>
              <a:t> </a:t>
            </a:r>
            <a:r>
              <a:rPr lang="hr-HR" dirty="0" err="1" smtClean="0"/>
              <a:t>Spiel</a:t>
            </a:r>
            <a:r>
              <a:rPr lang="de-DE" dirty="0" smtClean="0"/>
              <a:t> </a:t>
            </a:r>
            <a:r>
              <a:rPr lang="hr-HR" dirty="0" err="1" smtClean="0"/>
              <a:t>auf</a:t>
            </a:r>
            <a:r>
              <a:rPr lang="hr-HR" dirty="0" smtClean="0"/>
              <a:t> </a:t>
            </a:r>
            <a:r>
              <a:rPr lang="de-DE" dirty="0" smtClean="0"/>
              <a:t>dem Meer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19458" name="Picture 2" descr="C:\Users\Mira\Desktop\slike za njemački\big game fis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714621"/>
            <a:ext cx="6215106" cy="38956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  <p:sndAc>
      <p:stSnd>
        <p:snd r:embed="rId2" name="Crisp_Ocean_Waves-Mike_Koenig-1486046376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698</TotalTime>
  <Words>107</Words>
  <Application>Microsoft Office PowerPoint</Application>
  <PresentationFormat>On-screen Show (4:3)</PresentationFormat>
  <Paragraphs>22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Custom Design</vt:lpstr>
      <vt:lpstr>1_Custom Design</vt:lpstr>
      <vt:lpstr>2_Custom Design</vt:lpstr>
      <vt:lpstr>Office Theme</vt:lpstr>
      <vt:lpstr>VODICE</vt:lpstr>
      <vt:lpstr>Vodice ohne Tourismus</vt:lpstr>
      <vt:lpstr>Vodice heute</vt:lpstr>
      <vt:lpstr>Hotel</vt:lpstr>
      <vt:lpstr>Olimpia</vt:lpstr>
      <vt:lpstr>Imperial</vt:lpstr>
      <vt:lpstr>Punta</vt:lpstr>
      <vt:lpstr>Nikola</vt:lpstr>
      <vt:lpstr>See spielen</vt:lpstr>
      <vt:lpstr>Sommeraktivitäten</vt:lpstr>
      <vt:lpstr>Schwimmen</vt:lpstr>
      <vt:lpstr>Wassersportarten</vt:lpstr>
      <vt:lpstr>Frohe Ferien   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VODICE</dc:title>
  <dc:creator>Vice</dc:creator>
  <cp:lastModifiedBy>Korisnik</cp:lastModifiedBy>
  <cp:revision>75</cp:revision>
  <dcterms:created xsi:type="dcterms:W3CDTF">2015-10-03T11:35:05Z</dcterms:created>
  <dcterms:modified xsi:type="dcterms:W3CDTF">2015-10-27T14:43:00Z</dcterms:modified>
</cp:coreProperties>
</file>