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674E6-3BBB-45AC-AFA9-D70F61BE5EB7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36C64-5856-4C3D-9584-3E55071378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36C64-5856-4C3D-9584-3E55071378D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36C64-5856-4C3D-9584-3E55071378DB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9CC289-4C2E-49A1-BDCF-A01F31D812B4}" type="datetimeFigureOut">
              <a:rPr lang="hr-HR" smtClean="0"/>
              <a:pPr/>
              <a:t>10.3.2016.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DD256C-75F9-4B24-99A6-F45D2F2D5A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"/>
            <a:ext cx="8458200" cy="1196751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Georgia" pitchFamily="18" charset="0"/>
              </a:rPr>
              <a:t>Herzlich willkommen im Zoo</a:t>
            </a:r>
            <a:r>
              <a:rPr lang="hr-HR" dirty="0" smtClean="0">
                <a:solidFill>
                  <a:srgbClr val="00B0F0"/>
                </a:solidFill>
                <a:latin typeface="Georgia" pitchFamily="18" charset="0"/>
              </a:rPr>
              <a:t> Berlin</a:t>
            </a:r>
            <a:endParaRPr lang="hr-HR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5868144" y="6093296"/>
            <a:ext cx="3275856" cy="764704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B0F0"/>
                </a:solidFill>
              </a:rPr>
              <a:t>Dominik </a:t>
            </a:r>
            <a:r>
              <a:rPr lang="hr-HR" sz="2000" dirty="0" err="1" smtClean="0">
                <a:solidFill>
                  <a:srgbClr val="00B0F0"/>
                </a:solidFill>
              </a:rPr>
              <a:t>Viljac</a:t>
            </a:r>
            <a:r>
              <a:rPr lang="hr-HR" sz="2000" dirty="0" smtClean="0">
                <a:solidFill>
                  <a:srgbClr val="00B0F0"/>
                </a:solidFill>
              </a:rPr>
              <a:t>, 6c</a:t>
            </a:r>
            <a:endParaRPr lang="hr-HR" sz="2000" dirty="0">
              <a:solidFill>
                <a:srgbClr val="00B0F0"/>
              </a:solidFill>
            </a:endParaRPr>
          </a:p>
        </p:txBody>
      </p:sp>
      <p:pic>
        <p:nvPicPr>
          <p:cNvPr id="6" name="Rezervirano mjesto sadržaja 5" descr="Knut_IMG_809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3455987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 descr="bGD7PJ2D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293096"/>
            <a:ext cx="1440000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DOM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221088"/>
            <a:ext cx="2980796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Slika 8" descr="D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700808"/>
            <a:ext cx="4091198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ZOO IM BERLIN </a:t>
            </a:r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ist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de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r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artenreichste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Zoo der Welt und 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der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erste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Tiergarten Deutschlands</a:t>
            </a:r>
            <a:endParaRPr lang="hr-HR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79512" y="2249424"/>
            <a:ext cx="4316288" cy="4525963"/>
          </a:xfrm>
        </p:spPr>
        <p:txBody>
          <a:bodyPr/>
          <a:lstStyle/>
          <a:p>
            <a:r>
              <a:rPr lang="de-DE" dirty="0" smtClean="0">
                <a:solidFill>
                  <a:srgbClr val="00B0F0"/>
                </a:solidFill>
                <a:latin typeface="Georgia" pitchFamily="18" charset="0"/>
              </a:rPr>
              <a:t>Seit 1844 lässt der Zoo Berlin seine Besucher täglich aufs Neue staunen</a:t>
            </a:r>
            <a:r>
              <a:rPr lang="hr-HR" dirty="0" smtClean="0">
                <a:solidFill>
                  <a:srgbClr val="00B0F0"/>
                </a:solidFill>
                <a:latin typeface="Georgia" pitchFamily="18" charset="0"/>
              </a:rPr>
              <a:t>.</a:t>
            </a:r>
          </a:p>
          <a:p>
            <a:endParaRPr lang="hr-HR" dirty="0" smtClean="0">
              <a:solidFill>
                <a:srgbClr val="00B0F0"/>
              </a:solidFill>
              <a:latin typeface="Georgia" pitchFamily="18" charset="0"/>
            </a:endParaRPr>
          </a:p>
          <a:p>
            <a:endParaRPr lang="hr-HR" dirty="0" smtClean="0">
              <a:solidFill>
                <a:srgbClr val="00B0F0"/>
              </a:solidFill>
              <a:latin typeface="Georgia" pitchFamily="18" charset="0"/>
            </a:endParaRPr>
          </a:p>
          <a:p>
            <a:r>
              <a:rPr lang="de-DE" dirty="0" smtClean="0">
                <a:solidFill>
                  <a:srgbClr val="00B0F0"/>
                </a:solidFill>
                <a:latin typeface="Georgia" pitchFamily="18" charset="0"/>
              </a:rPr>
              <a:t>Über 17.000 Tiere aus rund 1.500 Arten leben im 35 Hektar großen Zoologischen Garten Berlin.</a:t>
            </a:r>
            <a:endParaRPr lang="hr-HR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7" name="Rezervirano mjesto sadržaja 6" descr="berzoo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085184"/>
            <a:ext cx="2010562" cy="13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trelica udesno 4"/>
          <p:cNvSpPr/>
          <p:nvPr/>
        </p:nvSpPr>
        <p:spPr>
          <a:xfrm>
            <a:off x="179512" y="2276872"/>
            <a:ext cx="36004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179512" y="3933056"/>
            <a:ext cx="36004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 descr="CA15B0583D516399C1257E750035BE1E_0_1_1642_97_c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365104"/>
            <a:ext cx="3513600" cy="21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DOME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268760"/>
            <a:ext cx="2784000" cy="20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Slika 9" descr="img_0390-2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924944"/>
            <a:ext cx="2448000" cy="18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-45719"/>
            <a:ext cx="2318792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 flipH="1">
            <a:off x="-45720" y="2244970"/>
            <a:ext cx="45719" cy="4572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 flipH="1">
            <a:off x="9144000" y="2244970"/>
            <a:ext cx="45719" cy="4572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 descr="csm_Banderole_Zooplan_e3b8529ca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356000" cy="43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zervirano mjesto sadržaja 7" descr="Lageplan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44" y="188640"/>
            <a:ext cx="5007107" cy="38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2564904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Flusspferdhaus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     </a:t>
            </a:r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oder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        </a:t>
            </a:r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Hipohaus</a:t>
            </a:r>
            <a:endParaRPr lang="hr-HR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5" name="Rezervirano mjesto sadržaja 4" descr="004_nilpfe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365104"/>
            <a:ext cx="287712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zervirano mjesto sadržaja 5" descr="berlin-zoo920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3492000" cy="349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 descr="DOME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852936"/>
            <a:ext cx="5040000" cy="37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2890664" cy="1584176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Pinguinhaus</a:t>
            </a:r>
            <a:endParaRPr lang="hr-HR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5" name="Rezervirano mjesto sadržaja 4" descr="1543851461_e7208c316b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3789040"/>
            <a:ext cx="3792000" cy="28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lika 6" descr="DIANA DI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4320480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Rezervirano mjesto sadržaja 8" descr="DOME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228184" y="1844824"/>
            <a:ext cx="2654808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5976" y="2852936"/>
            <a:ext cx="4032448" cy="100811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B0F0"/>
                </a:solidFill>
                <a:latin typeface="Georgia" pitchFamily="18" charset="0"/>
              </a:rPr>
              <a:t>Der berühmte </a:t>
            </a:r>
            <a:r>
              <a:rPr lang="hr-HR" sz="2800" b="1" dirty="0" smtClean="0">
                <a:solidFill>
                  <a:srgbClr val="00B0F0"/>
                </a:solidFill>
                <a:latin typeface="Georgia" pitchFamily="18" charset="0"/>
              </a:rPr>
              <a:t>Eisbär Knut, R.I.P.</a:t>
            </a:r>
            <a:endParaRPr lang="hr-HR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88641"/>
            <a:ext cx="4172272" cy="1728191"/>
          </a:xfrm>
        </p:spPr>
        <p:txBody>
          <a:bodyPr/>
          <a:lstStyle/>
          <a:p>
            <a:endParaRPr lang="hr-HR" dirty="0" smtClean="0"/>
          </a:p>
          <a:p>
            <a:r>
              <a:rPr lang="de-DE" dirty="0" smtClean="0">
                <a:solidFill>
                  <a:srgbClr val="00B0F0"/>
                </a:solidFill>
                <a:latin typeface="Georgia" pitchFamily="18" charset="0"/>
              </a:rPr>
              <a:t>Der Zoo Berlin war und ist Heimat international bekannter Tiere</a:t>
            </a:r>
            <a:endParaRPr lang="hr-HR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6" name="Rezervirano mjesto sadržaja 5" descr="6a00d8341c630a53ef0147e35ffef3970b-800w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3704347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trelica udesno 4"/>
          <p:cNvSpPr/>
          <p:nvPr/>
        </p:nvSpPr>
        <p:spPr>
          <a:xfrm>
            <a:off x="323528" y="620688"/>
            <a:ext cx="36004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article-2223205-15A8AB32000005DC-806_634x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3830983" cy="25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Knut_IMG_8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3456000" cy="259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Slika 8" descr="z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265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880320" cy="2592288"/>
          </a:xfrm>
        </p:spPr>
        <p:txBody>
          <a:bodyPr>
            <a:noAutofit/>
          </a:bodyPr>
          <a:lstStyle/>
          <a:p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Flusspferdbaby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b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Knautschke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und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b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Mutter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Kathi</a:t>
            </a:r>
            <a:r>
              <a:rPr lang="hr-HR" sz="2400" dirty="0" smtClean="0"/>
              <a:t> </a:t>
            </a:r>
            <a:endParaRPr lang="hr-HR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6" name="Rezervirano mjesto sadržaja 5" descr="sei-Flusspferd-BM-Berlin-BERL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945592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zervirano mjesto sadržaja 4" descr="nilpferddame-nicole-ei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88640"/>
            <a:ext cx="2526302" cy="29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Slika 7" descr="zoo-berlin-1310342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356992"/>
            <a:ext cx="7068001" cy="33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332657"/>
            <a:ext cx="3240360" cy="2088232"/>
          </a:xfrm>
        </p:spPr>
        <p:txBody>
          <a:bodyPr>
            <a:normAutofit/>
          </a:bodyPr>
          <a:lstStyle/>
          <a:p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Gorilla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-</a:t>
            </a:r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Männchen</a:t>
            </a:r>
            <a:r>
              <a:rPr lang="hr-HR" sz="24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</a:p>
          <a:p>
            <a:endParaRPr lang="hr-HR" sz="2400" b="1" dirty="0" smtClean="0">
              <a:solidFill>
                <a:srgbClr val="00B0F0"/>
              </a:solidFill>
              <a:latin typeface="Georgia" pitchFamily="18" charset="0"/>
            </a:endParaRPr>
          </a:p>
          <a:p>
            <a:r>
              <a:rPr lang="hr-HR" sz="2400" b="1" dirty="0" err="1" smtClean="0">
                <a:solidFill>
                  <a:srgbClr val="00B0F0"/>
                </a:solidFill>
                <a:latin typeface="Georgia" pitchFamily="18" charset="0"/>
              </a:rPr>
              <a:t>Bobby</a:t>
            </a:r>
            <a:endParaRPr lang="hr-HR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5" name="Rezervirano mjesto sadržaja 4" descr="79126-pgv0SctRISdgmrLxDMrY7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908720"/>
            <a:ext cx="5508000" cy="36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b772c6ed6c9d2c657e8d0e9c68ca16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149080"/>
            <a:ext cx="3580076" cy="241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6" descr="bGD7PJ2D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157192"/>
            <a:ext cx="1296000" cy="12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csm_Gorilla_Handy_Recycling_Zoo_Berlin_Felix_Borner_4bef02c2b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2856"/>
            <a:ext cx="2268000" cy="22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6288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Ein Besuch im Zoo Berlin ist immer ein</a:t>
            </a:r>
            <a:r>
              <a:rPr lang="de-DE" sz="2400" dirty="0" smtClean="0"/>
              <a:t> </a:t>
            </a:r>
            <a:r>
              <a:rPr lang="hr-HR" sz="2400" dirty="0" err="1" smtClean="0">
                <a:solidFill>
                  <a:srgbClr val="00B0F0"/>
                </a:solidFill>
                <a:latin typeface="Georgia" pitchFamily="18" charset="0"/>
              </a:rPr>
              <a:t>Erlebnis</a:t>
            </a:r>
            <a:r>
              <a:rPr lang="hr-HR" sz="2400" dirty="0" smtClean="0">
                <a:solidFill>
                  <a:srgbClr val="00B0F0"/>
                </a:solidFill>
                <a:latin typeface="Georgia" pitchFamily="18" charset="0"/>
              </a:rPr>
              <a:t>.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B0F0"/>
                </a:solidFill>
                <a:latin typeface="Georgia" pitchFamily="18" charset="0"/>
              </a:rPr>
              <a:t>Jedes Jahr passieren rund zwei Millionen Besucher dieses Wahrzeichen.</a:t>
            </a:r>
            <a:endParaRPr lang="hr-HR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5" name="Rezervirano mjesto sadržaja 4" descr="image-416528-panoV9-qsns-416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6664320" cy="32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trelica udesno 3"/>
          <p:cNvSpPr/>
          <p:nvPr/>
        </p:nvSpPr>
        <p:spPr>
          <a:xfrm>
            <a:off x="251520" y="476672"/>
            <a:ext cx="395536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6" name="Slika 5" descr="26snap_4knut_gallery__470x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987184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rilagođeno 3">
      <a:dk1>
        <a:srgbClr val="07674D"/>
      </a:dk1>
      <a:lt1>
        <a:srgbClr val="387025"/>
      </a:lt1>
      <a:dk2>
        <a:srgbClr val="07674D"/>
      </a:dk2>
      <a:lt2>
        <a:srgbClr val="07674D"/>
      </a:lt2>
      <a:accent1>
        <a:srgbClr val="387025"/>
      </a:accent1>
      <a:accent2>
        <a:srgbClr val="387025"/>
      </a:accent2>
      <a:accent3>
        <a:srgbClr val="387025"/>
      </a:accent3>
      <a:accent4>
        <a:srgbClr val="387025"/>
      </a:accent4>
      <a:accent5>
        <a:srgbClr val="387025"/>
      </a:accent5>
      <a:accent6>
        <a:srgbClr val="387025"/>
      </a:accent6>
      <a:hlink>
        <a:srgbClr val="387025"/>
      </a:hlink>
      <a:folHlink>
        <a:srgbClr val="38702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86</Words>
  <Application>Microsoft Office PowerPoint</Application>
  <PresentationFormat>On-screen Show (4:3)</PresentationFormat>
  <Paragraphs>19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Urbano</vt:lpstr>
      <vt:lpstr>Herzlich willkommen im Zoo Berlin</vt:lpstr>
      <vt:lpstr>ZOO IM BERLIN ist der artenreichste Zoo der Welt und der erste Tiergarten Deutschlands</vt:lpstr>
      <vt:lpstr>Slide 3</vt:lpstr>
      <vt:lpstr>Flusspferdhaus     oder          Hipohaus</vt:lpstr>
      <vt:lpstr>Pinguinhaus</vt:lpstr>
      <vt:lpstr>Der berühmte Eisbär Knut, R.I.P.</vt:lpstr>
      <vt:lpstr>Flusspferdbaby   Knautschke und   Mutter Kathi </vt:lpstr>
      <vt:lpstr>Slide 8</vt:lpstr>
      <vt:lpstr>Ein Besuch im Zoo Berlin ist immer ein Erlebnis. Jedes Jahr passieren rund zwei Millionen Besucher dieses Wahrzeichen.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29</cp:revision>
  <dcterms:created xsi:type="dcterms:W3CDTF">2016-03-07T19:04:54Z</dcterms:created>
  <dcterms:modified xsi:type="dcterms:W3CDTF">2016-03-10T20:03:06Z</dcterms:modified>
</cp:coreProperties>
</file>