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61" r:id="rId5"/>
    <p:sldId id="262" r:id="rId6"/>
    <p:sldId id="259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5E8F56E-7A74-4EC7-9EC0-7E9C5EAFD892}" type="datetimeFigureOut">
              <a:rPr lang="hr-HR" smtClean="0"/>
              <a:pPr/>
              <a:t>23.2.2016.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1A1E61-E626-4EF9-A1F7-3562FA7ECFD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653136"/>
          </a:xfrm>
        </p:spPr>
        <p:txBody>
          <a:bodyPr>
            <a:noAutofit/>
          </a:bodyPr>
          <a:lstStyle/>
          <a:p>
            <a:r>
              <a:rPr lang="hr-HR" sz="8000" dirty="0" smtClean="0">
                <a:latin typeface="Berlin Sans FB" pitchFamily="34" charset="0"/>
              </a:rPr>
              <a:t>Sehenswürdigkeiten</a:t>
            </a:r>
            <a:r>
              <a:rPr lang="hr-HR" sz="8800" dirty="0" smtClean="0">
                <a:latin typeface="Berlin Sans FB" pitchFamily="34" charset="0"/>
              </a:rPr>
              <a:t> in Deutschland</a:t>
            </a:r>
            <a:endParaRPr lang="hr-HR" sz="8800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5867152" y="6311504"/>
            <a:ext cx="73000" cy="213840"/>
          </a:xfrm>
        </p:spPr>
        <p:txBody>
          <a:bodyPr>
            <a:normAutofit fontScale="25000" lnSpcReduction="20000"/>
          </a:bodyPr>
          <a:lstStyle/>
          <a:p>
            <a:endParaRPr lang="hr-HR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0"/>
            <a:ext cx="7787208" cy="1556792"/>
          </a:xfrm>
        </p:spPr>
        <p:txBody>
          <a:bodyPr/>
          <a:lstStyle/>
          <a:p>
            <a:r>
              <a:rPr lang="hr-HR" dirty="0" smtClean="0"/>
              <a:t>DAS SCHLOSS NEUSCHWANSTEIN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1556792"/>
            <a:ext cx="8103422" cy="5301208"/>
          </a:xfrm>
        </p:spPr>
        <p:txBody>
          <a:bodyPr>
            <a:noAutofit/>
          </a:bodyPr>
          <a:lstStyle/>
          <a:p>
            <a:r>
              <a:rPr lang="hr-HR" sz="3200" dirty="0" smtClean="0">
                <a:solidFill>
                  <a:schemeClr val="tx1"/>
                </a:solidFill>
              </a:rPr>
              <a:t>Neuschwanstein in der Übersetzung neu schwan stein.</a:t>
            </a:r>
          </a:p>
          <a:p>
            <a:r>
              <a:rPr lang="de-DE" sz="3200" dirty="0" smtClean="0">
                <a:solidFill>
                  <a:schemeClr val="tx1"/>
                </a:solidFill>
              </a:rPr>
              <a:t>Es wurde von Ludwig</a:t>
            </a:r>
            <a:r>
              <a:rPr lang="hr-HR" sz="3200" dirty="0" smtClean="0">
                <a:solidFill>
                  <a:schemeClr val="tx1"/>
                </a:solidFill>
              </a:rPr>
              <a:t>  II. g</a:t>
            </a:r>
            <a:r>
              <a:rPr lang="de-DE" sz="3200" dirty="0" smtClean="0">
                <a:solidFill>
                  <a:schemeClr val="tx1"/>
                </a:solidFill>
              </a:rPr>
              <a:t>ebaut</a:t>
            </a:r>
            <a:r>
              <a:rPr lang="hr-HR" sz="3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de-DE" sz="3200" dirty="0" smtClean="0">
                <a:solidFill>
                  <a:schemeClr val="tx1"/>
                </a:solidFill>
              </a:rPr>
              <a:t>Das Schloss wurde im Stil der deutschen Romanik gebaut</a:t>
            </a:r>
            <a:endParaRPr lang="hr-HR" sz="3200" dirty="0" smtClean="0">
              <a:solidFill>
                <a:schemeClr val="tx1"/>
              </a:solidFill>
            </a:endParaRPr>
          </a:p>
          <a:p>
            <a:r>
              <a:rPr lang="de-DE" sz="3200" dirty="0" smtClean="0">
                <a:solidFill>
                  <a:schemeClr val="tx1"/>
                </a:solidFill>
              </a:rPr>
              <a:t>Es wurde in großer Höhe gebaut</a:t>
            </a:r>
            <a:endParaRPr lang="hr-HR" sz="3200" dirty="0" smtClean="0">
              <a:solidFill>
                <a:schemeClr val="tx1"/>
              </a:solidFill>
            </a:endParaRPr>
          </a:p>
          <a:p>
            <a:r>
              <a:rPr lang="hr-HR" sz="3200" dirty="0" smtClean="0">
                <a:solidFill>
                  <a:schemeClr val="tx1"/>
                </a:solidFill>
              </a:rPr>
              <a:t>Man </a:t>
            </a:r>
            <a:r>
              <a:rPr lang="de-DE" sz="3200" dirty="0" smtClean="0">
                <a:solidFill>
                  <a:schemeClr val="tx1"/>
                </a:solidFill>
              </a:rPr>
              <a:t>verbra</a:t>
            </a:r>
            <a:r>
              <a:rPr lang="hr-HR" sz="3200" dirty="0" smtClean="0">
                <a:solidFill>
                  <a:schemeClr val="tx1"/>
                </a:solidFill>
              </a:rPr>
              <a:t>u</a:t>
            </a:r>
            <a:r>
              <a:rPr lang="de-DE" sz="3200" dirty="0" smtClean="0">
                <a:solidFill>
                  <a:schemeClr val="tx1"/>
                </a:solidFill>
              </a:rPr>
              <a:t>chte eine Menge Geld für den </a:t>
            </a:r>
            <a:r>
              <a:rPr lang="de-DE" sz="3200" dirty="0" smtClean="0"/>
              <a:t>Bau des Schloss</a:t>
            </a:r>
            <a:r>
              <a:rPr lang="hr-HR" sz="3200" dirty="0" smtClean="0"/>
              <a:t>es</a:t>
            </a:r>
            <a:r>
              <a:rPr lang="hr-HR" sz="3200" dirty="0" smtClean="0">
                <a:solidFill>
                  <a:srgbClr val="FF0000"/>
                </a:solidFill>
              </a:rPr>
              <a:t>.</a:t>
            </a:r>
          </a:p>
          <a:p>
            <a:endParaRPr lang="hr-HR" sz="3200" dirty="0" smtClean="0"/>
          </a:p>
          <a:p>
            <a:endParaRPr lang="hr-H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124743"/>
          </a:xfrm>
        </p:spPr>
        <p:txBody>
          <a:bodyPr/>
          <a:lstStyle/>
          <a:p>
            <a:r>
              <a:rPr lang="hr-HR" i="1" dirty="0" smtClean="0"/>
              <a:t>Kölner Dom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1412776"/>
            <a:ext cx="8062912" cy="5184576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chemeClr val="tx1"/>
                </a:solidFill>
              </a:rPr>
              <a:t>Kölner Dom, der offizielle Name von Saint- Pierre-Kathedrale und der Jungfrau Maria ist eine römisch- katholische Kirche in Köln , Deutschland. </a:t>
            </a:r>
            <a:r>
              <a:rPr lang="hr-HR" dirty="0" smtClean="0">
                <a:solidFill>
                  <a:schemeClr val="tx1"/>
                </a:solidFill>
              </a:rPr>
              <a:t>E</a:t>
            </a:r>
            <a:r>
              <a:rPr lang="de-DE" dirty="0" smtClean="0">
                <a:solidFill>
                  <a:schemeClr val="tx1"/>
                </a:solidFill>
              </a:rPr>
              <a:t>r</a:t>
            </a:r>
            <a:r>
              <a:rPr lang="hr-HR" dirty="0" smtClean="0">
                <a:solidFill>
                  <a:schemeClr val="tx1"/>
                </a:solidFill>
              </a:rPr>
              <a:t> ist</a:t>
            </a:r>
            <a:r>
              <a:rPr lang="de-DE" dirty="0" smtClean="0">
                <a:solidFill>
                  <a:schemeClr val="tx1"/>
                </a:solidFill>
              </a:rPr>
              <a:t> Sitz der Diözese Köln </a:t>
            </a:r>
            <a:r>
              <a:rPr lang="hr-HR" dirty="0" smtClean="0">
                <a:solidFill>
                  <a:schemeClr val="tx1"/>
                </a:solidFill>
              </a:rPr>
              <a:t>und ein d</a:t>
            </a:r>
            <a:r>
              <a:rPr lang="de-DE" dirty="0" smtClean="0">
                <a:solidFill>
                  <a:schemeClr val="tx1"/>
                </a:solidFill>
              </a:rPr>
              <a:t>eutsch</a:t>
            </a:r>
            <a:r>
              <a:rPr lang="hr-HR" dirty="0" smtClean="0">
                <a:solidFill>
                  <a:schemeClr val="tx1"/>
                </a:solidFill>
              </a:rPr>
              <a:t>es</a:t>
            </a:r>
            <a:r>
              <a:rPr lang="de-DE" dirty="0" smtClean="0">
                <a:solidFill>
                  <a:schemeClr val="tx1"/>
                </a:solidFill>
              </a:rPr>
              <a:t> Denkmal des Christentums , </a:t>
            </a:r>
            <a:r>
              <a:rPr lang="hr-HR" dirty="0" smtClean="0">
                <a:solidFill>
                  <a:schemeClr val="tx1"/>
                </a:solidFill>
              </a:rPr>
              <a:t>er zählt zur </a:t>
            </a:r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hr-HR" dirty="0" smtClean="0">
                <a:solidFill>
                  <a:schemeClr val="tx1"/>
                </a:solidFill>
              </a:rPr>
              <a:t>o</a:t>
            </a:r>
            <a:r>
              <a:rPr lang="de-DE" dirty="0" smtClean="0">
                <a:solidFill>
                  <a:schemeClr val="tx1"/>
                </a:solidFill>
              </a:rPr>
              <a:t>tische</a:t>
            </a:r>
            <a:r>
              <a:rPr lang="hr-HR" dirty="0" smtClean="0">
                <a:solidFill>
                  <a:schemeClr val="tx1"/>
                </a:solidFill>
              </a:rPr>
              <a:t>n</a:t>
            </a:r>
            <a:r>
              <a:rPr lang="de-DE" dirty="0" smtClean="0">
                <a:solidFill>
                  <a:schemeClr val="tx1"/>
                </a:solidFill>
              </a:rPr>
              <a:t> Architektur und </a:t>
            </a:r>
            <a:r>
              <a:rPr lang="hr-HR" dirty="0" smtClean="0">
                <a:solidFill>
                  <a:schemeClr val="tx1"/>
                </a:solidFill>
              </a:rPr>
              <a:t>ist ein Symbol des </a:t>
            </a:r>
            <a:r>
              <a:rPr lang="de-DE" dirty="0" smtClean="0">
                <a:solidFill>
                  <a:schemeClr val="tx1"/>
                </a:solidFill>
              </a:rPr>
              <a:t>anhaltenden Glauben</a:t>
            </a:r>
            <a:r>
              <a:rPr lang="hr-HR" dirty="0" smtClean="0">
                <a:solidFill>
                  <a:schemeClr val="tx1"/>
                </a:solidFill>
              </a:rPr>
              <a:t>s</a:t>
            </a:r>
            <a:r>
              <a:rPr lang="de-DE" dirty="0" smtClean="0">
                <a:solidFill>
                  <a:schemeClr val="tx1"/>
                </a:solidFill>
              </a:rPr>
              <a:t> und de</a:t>
            </a:r>
            <a:r>
              <a:rPr lang="hr-HR" dirty="0" smtClean="0">
                <a:solidFill>
                  <a:schemeClr val="tx1"/>
                </a:solidFill>
              </a:rPr>
              <a:t>r</a:t>
            </a:r>
            <a:r>
              <a:rPr lang="de-DE" dirty="0" smtClean="0">
                <a:solidFill>
                  <a:schemeClr val="tx1"/>
                </a:solidFill>
              </a:rPr>
              <a:t> Existenz der Kölner Bürger 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Seit</a:t>
            </a:r>
            <a:r>
              <a:rPr lang="de-DE" dirty="0" smtClean="0">
                <a:solidFill>
                  <a:schemeClr val="tx1"/>
                </a:solidFill>
              </a:rPr>
              <a:t> 1996 </a:t>
            </a:r>
            <a:r>
              <a:rPr lang="hr-HR" dirty="0" smtClean="0">
                <a:solidFill>
                  <a:schemeClr val="tx1"/>
                </a:solidFill>
              </a:rPr>
              <a:t>ist er </a:t>
            </a:r>
            <a:r>
              <a:rPr lang="de-DE" dirty="0" smtClean="0">
                <a:solidFill>
                  <a:schemeClr val="tx1"/>
                </a:solidFill>
              </a:rPr>
              <a:t>auf der UNESCO- Liste des Weltkulturerbes  </a:t>
            </a:r>
            <a:r>
              <a:rPr lang="de-DE" dirty="0" smtClean="0"/>
              <a:t>in Europa , als einer der berühmtesten Gebäude</a:t>
            </a:r>
            <a:r>
              <a:rPr lang="hr-HR" dirty="0" smtClean="0"/>
              <a:t>n</a:t>
            </a:r>
            <a:r>
              <a:rPr lang="de-DE" dirty="0" smtClean="0"/>
              <a:t> in Deutschland, als " außergewöhnliche Arbeit des menschlichen Schöpferkraft "</a:t>
            </a:r>
            <a:endParaRPr lang="hr-H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41277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6000" dirty="0" smtClean="0"/>
              <a:t>die Berliner Mauer</a:t>
            </a:r>
            <a:endParaRPr lang="hr-H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062912" cy="504056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Die Berliner </a:t>
            </a:r>
            <a:r>
              <a:rPr lang="de-DE" sz="3200" dirty="0" smtClean="0">
                <a:solidFill>
                  <a:schemeClr val="tx1"/>
                </a:solidFill>
              </a:rPr>
              <a:t>Mauer </a:t>
            </a:r>
            <a:r>
              <a:rPr lang="hr-HR" sz="3200" dirty="0" smtClean="0">
                <a:solidFill>
                  <a:schemeClr val="tx1"/>
                </a:solidFill>
              </a:rPr>
              <a:t>hat </a:t>
            </a:r>
            <a:r>
              <a:rPr lang="de-DE" sz="3200" dirty="0" smtClean="0">
                <a:solidFill>
                  <a:schemeClr val="tx1"/>
                </a:solidFill>
              </a:rPr>
              <a:t>den westlichen </a:t>
            </a:r>
            <a:r>
              <a:rPr lang="hr-HR" sz="3200" dirty="0" smtClean="0">
                <a:solidFill>
                  <a:schemeClr val="tx1"/>
                </a:solidFill>
              </a:rPr>
              <a:t>und den</a:t>
            </a:r>
            <a:r>
              <a:rPr lang="de-DE" sz="3200" dirty="0" smtClean="0">
                <a:solidFill>
                  <a:schemeClr val="tx1"/>
                </a:solidFill>
              </a:rPr>
              <a:t> östlichen Teil von Berlin und </a:t>
            </a:r>
            <a:r>
              <a:rPr lang="hr-HR" sz="3200" dirty="0" smtClean="0">
                <a:solidFill>
                  <a:schemeClr val="tx1"/>
                </a:solidFill>
              </a:rPr>
              <a:t>die Bundesrepublik von </a:t>
            </a:r>
            <a:r>
              <a:rPr lang="de-DE" sz="3200" dirty="0" smtClean="0">
                <a:solidFill>
                  <a:schemeClr val="tx1"/>
                </a:solidFill>
              </a:rPr>
              <a:t>der Deutschen Demokratischen Republik getrennt</a:t>
            </a:r>
            <a:endParaRPr lang="hr-HR" sz="3200" dirty="0" smtClean="0">
              <a:solidFill>
                <a:schemeClr val="tx1"/>
              </a:solidFill>
            </a:endParaRPr>
          </a:p>
          <a:p>
            <a:r>
              <a:rPr lang="hr-HR" sz="3200" dirty="0" smtClean="0">
                <a:solidFill>
                  <a:schemeClr val="tx1"/>
                </a:solidFill>
              </a:rPr>
              <a:t>Der Bau</a:t>
            </a:r>
            <a:r>
              <a:rPr lang="de-DE" sz="3200" dirty="0" smtClean="0">
                <a:solidFill>
                  <a:schemeClr val="tx1"/>
                </a:solidFill>
              </a:rPr>
              <a:t> begann 196</a:t>
            </a:r>
            <a:r>
              <a:rPr lang="hr-HR" sz="3200" dirty="0" smtClean="0">
                <a:solidFill>
                  <a:schemeClr val="tx1"/>
                </a:solidFill>
              </a:rPr>
              <a:t>1, geöffnet wurde sie im </a:t>
            </a:r>
            <a:r>
              <a:rPr lang="de-DE" sz="3200" dirty="0" smtClean="0">
                <a:solidFill>
                  <a:schemeClr val="tx1"/>
                </a:solidFill>
              </a:rPr>
              <a:t> Jahr </a:t>
            </a:r>
            <a:r>
              <a:rPr lang="de-DE" sz="3200" dirty="0" smtClean="0"/>
              <a:t>1989 von den Sowjets</a:t>
            </a:r>
            <a:r>
              <a:rPr lang="hr-HR" sz="3200" dirty="0" smtClean="0"/>
              <a:t> </a:t>
            </a:r>
            <a:r>
              <a:rPr lang="de-DE" sz="3200" dirty="0" smtClean="0"/>
              <a:t>(Gorbatschow )</a:t>
            </a:r>
            <a:r>
              <a:rPr lang="hr-HR" sz="3200" dirty="0" smtClean="0"/>
              <a:t>.</a:t>
            </a:r>
            <a:endParaRPr lang="hr-H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052735"/>
          </a:xfrm>
        </p:spPr>
        <p:txBody>
          <a:bodyPr/>
          <a:lstStyle/>
          <a:p>
            <a:r>
              <a:rPr lang="hr-HR" dirty="0" smtClean="0"/>
              <a:t>OKTOBERFEST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8062912" cy="5805264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Das </a:t>
            </a:r>
            <a:r>
              <a:rPr lang="de-DE" dirty="0" smtClean="0">
                <a:solidFill>
                  <a:schemeClr val="tx1"/>
                </a:solidFill>
              </a:rPr>
              <a:t>Oktoberfest in München auf der Theresienwiese ist das größte Volksfest der Welt.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Viele Touristen kommen aus der ganzen Welt .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Im</a:t>
            </a:r>
            <a:r>
              <a:rPr lang="de-DE" dirty="0" smtClean="0">
                <a:solidFill>
                  <a:schemeClr val="tx1"/>
                </a:solidFill>
              </a:rPr>
              <a:t> Münchner Dialekt </a:t>
            </a:r>
            <a:r>
              <a:rPr lang="hr-HR" dirty="0" smtClean="0">
                <a:solidFill>
                  <a:schemeClr val="tx1"/>
                </a:solidFill>
              </a:rPr>
              <a:t>“</a:t>
            </a:r>
            <a:r>
              <a:rPr lang="de-DE" dirty="0" smtClean="0">
                <a:solidFill>
                  <a:schemeClr val="tx1"/>
                </a:solidFill>
              </a:rPr>
              <a:t>Wiesn</a:t>
            </a:r>
            <a:r>
              <a:rPr lang="hr-HR" dirty="0" smtClean="0">
                <a:solidFill>
                  <a:schemeClr val="tx1"/>
                </a:solidFill>
              </a:rPr>
              <a:t>”</a:t>
            </a:r>
            <a:r>
              <a:rPr lang="de-DE" dirty="0" smtClean="0">
                <a:solidFill>
                  <a:schemeClr val="tx1"/>
                </a:solidFill>
              </a:rPr>
              <a:t> , </a:t>
            </a:r>
            <a:r>
              <a:rPr lang="hr-HR" dirty="0" smtClean="0">
                <a:solidFill>
                  <a:schemeClr val="tx1"/>
                </a:solidFill>
              </a:rPr>
              <a:t>hat sie </a:t>
            </a:r>
            <a:r>
              <a:rPr lang="de-DE" dirty="0" smtClean="0">
                <a:solidFill>
                  <a:schemeClr val="tx1"/>
                </a:solidFill>
              </a:rPr>
              <a:t>im Jahre 1810 </a:t>
            </a:r>
            <a:r>
              <a:rPr lang="hr-HR" dirty="0" smtClean="0">
                <a:solidFill>
                  <a:schemeClr val="tx1"/>
                </a:solidFill>
              </a:rPr>
              <a:t>auf</a:t>
            </a:r>
            <a:r>
              <a:rPr lang="de-DE" dirty="0" smtClean="0">
                <a:solidFill>
                  <a:schemeClr val="tx1"/>
                </a:solidFill>
              </a:rPr>
              <a:t> der Theresienwiese </a:t>
            </a:r>
            <a:r>
              <a:rPr lang="hr-HR" dirty="0" smtClean="0">
                <a:solidFill>
                  <a:schemeClr val="tx1"/>
                </a:solidFill>
              </a:rPr>
              <a:t>erstmalig </a:t>
            </a:r>
            <a:r>
              <a:rPr lang="de-DE" dirty="0" smtClean="0">
                <a:solidFill>
                  <a:schemeClr val="tx1"/>
                </a:solidFill>
              </a:rPr>
              <a:t>statt</a:t>
            </a:r>
            <a:r>
              <a:rPr lang="hr-HR" dirty="0" smtClean="0">
                <a:solidFill>
                  <a:schemeClr val="tx1"/>
                </a:solidFill>
              </a:rPr>
              <a:t>gefunden</a:t>
            </a:r>
            <a:r>
              <a:rPr lang="de-DE" dirty="0" smtClean="0">
                <a:solidFill>
                  <a:schemeClr val="tx1"/>
                </a:solidFill>
              </a:rPr>
              <a:t>. Jedes Jahr komm</a:t>
            </a:r>
            <a:r>
              <a:rPr lang="hr-HR" dirty="0" smtClean="0">
                <a:solidFill>
                  <a:schemeClr val="tx1"/>
                </a:solidFill>
              </a:rPr>
              <a:t>en</a:t>
            </a:r>
            <a:r>
              <a:rPr lang="de-DE" dirty="0" smtClean="0">
                <a:solidFill>
                  <a:schemeClr val="tx1"/>
                </a:solidFill>
              </a:rPr>
              <a:t> mehr </a:t>
            </a:r>
            <a:r>
              <a:rPr lang="de-DE" dirty="0" smtClean="0"/>
              <a:t>als sechs Millionen Besucher .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146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Sehenswürdigkeiten in Deutschland</vt:lpstr>
      <vt:lpstr>DAS SCHLOSS NEUSCHWANSTEIN</vt:lpstr>
      <vt:lpstr>Slide 3</vt:lpstr>
      <vt:lpstr>Kölner Dom</vt:lpstr>
      <vt:lpstr>Slide 5</vt:lpstr>
      <vt:lpstr> die Berliner Mauer</vt:lpstr>
      <vt:lpstr>Slide 7</vt:lpstr>
      <vt:lpstr>OKTOBERFEST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Korisnik</cp:lastModifiedBy>
  <cp:revision>22</cp:revision>
  <dcterms:created xsi:type="dcterms:W3CDTF">2016-01-31T15:03:52Z</dcterms:created>
  <dcterms:modified xsi:type="dcterms:W3CDTF">2016-02-23T19:22:20Z</dcterms:modified>
</cp:coreProperties>
</file>